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9.jpeg" ContentType="image/jpeg"/>
  <Override PartName="/ppt/media/image17.jpeg" ContentType="image/jpeg"/>
  <Override PartName="/ppt/media/image3.png" ContentType="image/png"/>
  <Override PartName="/ppt/media/image1.jpeg" ContentType="image/jpeg"/>
  <Override PartName="/ppt/media/image2.png" ContentType="image/png"/>
  <Override PartName="/ppt/media/image6.jpeg" ContentType="image/jpeg"/>
  <Override PartName="/ppt/media/image4.png" ContentType="image/png"/>
  <Override PartName="/ppt/media/image5.jpeg" ContentType="image/jpeg"/>
  <Override PartName="/ppt/media/image7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8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CustomShape 2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40"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Line 3"/>
          <p:cNvSpPr/>
          <p:nvPr/>
        </p:nvSpPr>
        <p:spPr>
          <a:xfrm>
            <a:off x="1396080" y="2421360"/>
            <a:ext cx="9407160" cy="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</p:spPr>
        <p:txBody>
          <a:bodyPr>
            <a:no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Click to edit Master text styles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Second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Third level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Fourth level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Fifth level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dt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0777234-F6DA-4BD4-AA22-48BEF8BA2B04}" type="datetime">
              <a:rPr b="0" lang="en-US" sz="1000" spc="-1" strike="noStrike">
                <a:solidFill>
                  <a:srgbClr val="000000"/>
                </a:solidFill>
                <a:latin typeface="Garamond"/>
              </a:rPr>
              <a:t>4/29/20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" name="PlaceHolder 7"/>
          <p:cNvSpPr>
            <a:spLocks noGrp="1"/>
          </p:cNvSpPr>
          <p:nvPr>
            <p:ph type="ftr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" name="PlaceHolder 8"/>
          <p:cNvSpPr>
            <a:spLocks noGrp="1"/>
          </p:cNvSpPr>
          <p:nvPr>
            <p:ph type="sldNum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9023B93-5119-454F-BE70-AC81874C3492}" type="slidenum">
              <a:rPr b="0" lang="en-US" sz="1000" spc="-1" strike="noStrike">
                <a:solidFill>
                  <a:srgbClr val="000000"/>
                </a:solidFill>
                <a:latin typeface="Garamond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TextShape 3"/>
          <p:cNvSpPr txBox="1"/>
          <p:nvPr/>
        </p:nvSpPr>
        <p:spPr>
          <a:xfrm>
            <a:off x="640080" y="635400"/>
            <a:ext cx="3354120" cy="5586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Garamond"/>
              </a:rPr>
              <a:t>Sprint Demo</a:t>
            </a:r>
            <a:br/>
            <a:r>
              <a:rPr b="0" lang="en-US" sz="2000" spc="-1" strike="noStrike">
                <a:solidFill>
                  <a:srgbClr val="ffffff"/>
                </a:solidFill>
                <a:latin typeface="Garamond"/>
              </a:rPr>
              <a:t>27th April-30th April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4654800" y="0"/>
            <a:ext cx="7537320" cy="685764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extShape 5"/>
          <p:cNvSpPr txBox="1"/>
          <p:nvPr/>
        </p:nvSpPr>
        <p:spPr>
          <a:xfrm>
            <a:off x="5456160" y="793800"/>
            <a:ext cx="5935320" cy="5174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Garamond"/>
              </a:rPr>
              <a:t>Vinaya Ganesh Bhat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Garamond"/>
              </a:rPr>
              <a:t>Warshanaya Ashlesha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Garamond"/>
              </a:rPr>
              <a:t>Chinmayee Panigrahy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Garamond"/>
              </a:rPr>
              <a:t>Swetha Sayapuraju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Garamond"/>
              </a:rPr>
              <a:t>Minakshi Verma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2" name="CustomShape 6"/>
          <p:cNvSpPr/>
          <p:nvPr/>
        </p:nvSpPr>
        <p:spPr>
          <a:xfrm>
            <a:off x="4976280" y="320040"/>
            <a:ext cx="6894360" cy="6217560"/>
          </a:xfrm>
          <a:prstGeom prst="rect">
            <a:avLst/>
          </a:prstGeom>
          <a:noFill/>
          <a:ln w="15840">
            <a:solidFill>
              <a:schemeClr val="accent1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CustomShape 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TextShape 3"/>
          <p:cNvSpPr txBox="1"/>
          <p:nvPr/>
        </p:nvSpPr>
        <p:spPr>
          <a:xfrm>
            <a:off x="640080" y="635400"/>
            <a:ext cx="3354120" cy="5586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Garamond"/>
              </a:rPr>
              <a:t>Sprint Demo</a:t>
            </a:r>
            <a:endParaRPr b="0" lang="en-US" sz="4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4654800" y="0"/>
            <a:ext cx="7537320" cy="685764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CustomShape 5"/>
          <p:cNvSpPr/>
          <p:nvPr/>
        </p:nvSpPr>
        <p:spPr>
          <a:xfrm>
            <a:off x="4976280" y="320040"/>
            <a:ext cx="6894360" cy="6217560"/>
          </a:xfrm>
          <a:prstGeom prst="rect">
            <a:avLst/>
          </a:prstGeom>
          <a:noFill/>
          <a:ln w="15840">
            <a:solidFill>
              <a:schemeClr val="accent1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TextShape 6"/>
          <p:cNvSpPr txBox="1"/>
          <p:nvPr/>
        </p:nvSpPr>
        <p:spPr>
          <a:xfrm>
            <a:off x="5531400" y="1010520"/>
            <a:ext cx="5690160" cy="380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Sprint Planning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GUI Test &amp; API Tests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New User Story – 1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Efficient Collaboration among the Team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Pair Programming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Daily Stand-Up Meeting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4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Achieve Sprint Goal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TextShape 3"/>
          <p:cNvSpPr txBox="1"/>
          <p:nvPr/>
        </p:nvSpPr>
        <p:spPr>
          <a:xfrm>
            <a:off x="640080" y="635400"/>
            <a:ext cx="3354120" cy="5586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Garamond"/>
              </a:rPr>
              <a:t>Sprint Demo</a:t>
            </a:r>
            <a:endParaRPr b="0" lang="en-US" sz="4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2" name="CustomShape 4"/>
          <p:cNvSpPr/>
          <p:nvPr/>
        </p:nvSpPr>
        <p:spPr>
          <a:xfrm>
            <a:off x="4654800" y="0"/>
            <a:ext cx="7537320" cy="685764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4976280" y="320040"/>
            <a:ext cx="6894360" cy="6217560"/>
          </a:xfrm>
          <a:prstGeom prst="rect">
            <a:avLst/>
          </a:prstGeom>
          <a:noFill/>
          <a:ln w="15840">
            <a:solidFill>
              <a:schemeClr val="accent1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5295960" y="1710000"/>
            <a:ext cx="6261480" cy="44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Garamond"/>
              </a:rPr>
              <a:t>User Story 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Garamond"/>
              </a:rPr>
              <a:t>"As an Admin I want to login into Shopizer Home Page"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Pair Programming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Sub Tasks Created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Develop &amp; Test Code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Basic API Test introduced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Bugs encountered has been successfully resolved.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TextShape 3"/>
          <p:cNvSpPr txBox="1"/>
          <p:nvPr/>
        </p:nvSpPr>
        <p:spPr>
          <a:xfrm>
            <a:off x="640080" y="635400"/>
            <a:ext cx="3354120" cy="5586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Garamond"/>
              </a:rPr>
              <a:t>Sprint Demo</a:t>
            </a:r>
            <a:endParaRPr b="0" lang="en-US" sz="4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4654800" y="0"/>
            <a:ext cx="7537320" cy="685764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4976280" y="320040"/>
            <a:ext cx="6894360" cy="6217560"/>
          </a:xfrm>
          <a:prstGeom prst="rect">
            <a:avLst/>
          </a:prstGeom>
          <a:noFill/>
          <a:ln w="15840">
            <a:solidFill>
              <a:schemeClr val="accent1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5295960" y="1710000"/>
            <a:ext cx="6261480" cy="192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                              </a:t>
            </a: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API Test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Basic API Test introduced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</a:rPr>
              <a:t>Bugs encountered has been successfully resolved.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TextShape 3"/>
          <p:cNvSpPr txBox="1"/>
          <p:nvPr/>
        </p:nvSpPr>
        <p:spPr>
          <a:xfrm>
            <a:off x="640080" y="635400"/>
            <a:ext cx="3354120" cy="5586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Garamond"/>
              </a:rPr>
              <a:t>Sprint Demo</a:t>
            </a:r>
            <a:endParaRPr b="0" lang="en-US" sz="4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4" name="CustomShape 4"/>
          <p:cNvSpPr/>
          <p:nvPr/>
        </p:nvSpPr>
        <p:spPr>
          <a:xfrm>
            <a:off x="4654800" y="0"/>
            <a:ext cx="7537320" cy="685764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5"/>
          <p:cNvSpPr/>
          <p:nvPr/>
        </p:nvSpPr>
        <p:spPr>
          <a:xfrm>
            <a:off x="4976280" y="320040"/>
            <a:ext cx="6894360" cy="6217560"/>
          </a:xfrm>
          <a:prstGeom prst="rect">
            <a:avLst/>
          </a:prstGeom>
          <a:noFill/>
          <a:ln w="15840">
            <a:solidFill>
              <a:schemeClr val="accent1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" name="CustomShape 6"/>
          <p:cNvSpPr/>
          <p:nvPr/>
        </p:nvSpPr>
        <p:spPr>
          <a:xfrm>
            <a:off x="5295960" y="1710000"/>
            <a:ext cx="6261480" cy="368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Garamond"/>
              </a:rPr>
              <a:t>User Story from Sprint-1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Garamond"/>
              </a:rPr>
              <a:t>"As a customer I want to register in Shopizer and create an account"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Pair Programming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Develop &amp; Test Code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Bugs encountered has been successfully resolved.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TextShape 3"/>
          <p:cNvSpPr txBox="1"/>
          <p:nvPr/>
        </p:nvSpPr>
        <p:spPr>
          <a:xfrm>
            <a:off x="640080" y="635400"/>
            <a:ext cx="3354120" cy="5586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Garamond"/>
              </a:rPr>
              <a:t>Sprint Demo</a:t>
            </a:r>
            <a:endParaRPr b="0" lang="en-US" sz="4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0" name="CustomShape 4"/>
          <p:cNvSpPr/>
          <p:nvPr/>
        </p:nvSpPr>
        <p:spPr>
          <a:xfrm>
            <a:off x="4654800" y="0"/>
            <a:ext cx="7537320" cy="685764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5"/>
          <p:cNvSpPr/>
          <p:nvPr/>
        </p:nvSpPr>
        <p:spPr>
          <a:xfrm>
            <a:off x="4976280" y="320040"/>
            <a:ext cx="6894360" cy="6217560"/>
          </a:xfrm>
          <a:prstGeom prst="rect">
            <a:avLst/>
          </a:prstGeom>
          <a:noFill/>
          <a:ln w="15840">
            <a:solidFill>
              <a:schemeClr val="accent1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" name="CustomShape 6"/>
          <p:cNvSpPr/>
          <p:nvPr/>
        </p:nvSpPr>
        <p:spPr>
          <a:xfrm>
            <a:off x="5295960" y="1138680"/>
            <a:ext cx="6261480" cy="33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Garamond"/>
              </a:rPr>
              <a:t>             </a:t>
            </a:r>
            <a:r>
              <a:rPr b="0" lang="en-US" sz="3200" spc="-1" strike="noStrike">
                <a:solidFill>
                  <a:srgbClr val="ffffff"/>
                </a:solidFill>
                <a:latin typeface="Garamond"/>
              </a:rPr>
              <a:t>   </a:t>
            </a:r>
            <a:r>
              <a:rPr b="0" lang="en-US" sz="3200" spc="-1" strike="noStrike" u="sng">
                <a:solidFill>
                  <a:srgbClr val="ffffff"/>
                </a:solidFill>
                <a:uFillTx/>
                <a:latin typeface="Garamond"/>
              </a:rPr>
              <a:t>Next Sprint Planning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Garamond"/>
              </a:rPr>
              <a:t>Team will focus more on : 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Estimate Story Points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Prioritize User Stories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Take testing to next scale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Discuss on tools to be introduced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2"/>
          <p:cNvSpPr/>
          <p:nvPr/>
        </p:nvSpPr>
        <p:spPr>
          <a:xfrm>
            <a:off x="0" y="0"/>
            <a:ext cx="4654080" cy="685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>
              <a:srgbClr val="000000">
                <a:alpha val="35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TextShape 3"/>
          <p:cNvSpPr txBox="1"/>
          <p:nvPr/>
        </p:nvSpPr>
        <p:spPr>
          <a:xfrm>
            <a:off x="640080" y="635400"/>
            <a:ext cx="3354120" cy="5586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Garamond"/>
              </a:rPr>
              <a:t>Sprint Demo</a:t>
            </a:r>
            <a:endParaRPr b="0" lang="en-US" sz="4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4654800" y="0"/>
            <a:ext cx="7537320" cy="685764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balanced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TextShape 5"/>
          <p:cNvSpPr txBox="1"/>
          <p:nvPr/>
        </p:nvSpPr>
        <p:spPr>
          <a:xfrm>
            <a:off x="5456160" y="793800"/>
            <a:ext cx="5935320" cy="5174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Team strives to incorporate any feedback for an Easy and deliverable product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1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                           </a:t>
            </a:r>
            <a:r>
              <a:rPr b="1" lang="en-US" sz="2400" spc="-1" strike="noStrike">
                <a:solidFill>
                  <a:srgbClr val="ffffff"/>
                </a:solidFill>
                <a:latin typeface="Garamond"/>
                <a:ea typeface="Garamond"/>
              </a:rPr>
              <a:t>Thank You!!!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8" name="CustomShape 6"/>
          <p:cNvSpPr/>
          <p:nvPr/>
        </p:nvSpPr>
        <p:spPr>
          <a:xfrm>
            <a:off x="4976280" y="320040"/>
            <a:ext cx="6894360" cy="6217560"/>
          </a:xfrm>
          <a:prstGeom prst="rect">
            <a:avLst/>
          </a:prstGeom>
          <a:noFill/>
          <a:ln w="15840">
            <a:solidFill>
              <a:schemeClr val="accent1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Application>Trio_Office/6.2.8.2$Windows_x86 LibreOffice_project/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2020-04-27T10:46:17Z</dcterms:created>
  <dc:creator/>
  <dc:description/>
  <dc:language>en-US</dc:language>
  <cp:lastModifiedBy/>
  <dcterms:modified xsi:type="dcterms:W3CDTF">2020-04-29T22:28:13Z</dcterms:modified>
  <cp:revision>299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